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3300"/>
    <a:srgbClr val="FF9900"/>
    <a:srgbClr val="FFCC00"/>
    <a:srgbClr val="66CCFF"/>
    <a:srgbClr val="0066FF"/>
    <a:srgbClr val="0000FF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55" autoAdjust="0"/>
    <p:restoredTop sz="86348" autoAdjust="0"/>
  </p:normalViewPr>
  <p:slideViewPr>
    <p:cSldViewPr>
      <p:cViewPr>
        <p:scale>
          <a:sx n="100" d="100"/>
          <a:sy n="100" d="100"/>
        </p:scale>
        <p:origin x="-534" y="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21D13F9-9497-44D8-AFA2-4C53A317732A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k-SK" noProof="0" smtClean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noProof="0" smtClean="0"/>
              <a:t>Kliknite sem a upravte štýly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45BFBBD-928F-4372-8F3E-E09AA698FDF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9F4A1-9460-4490-AB4D-4B0C8A9D995B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CE2C4-B410-467B-8489-37D02630195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8D05F-D3D7-412A-8E70-13B5DE7ECFBC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7EF87-1C76-4C01-BD7F-C65D754A5C8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282B0-A60E-4430-B193-57E13C43D4FF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7BA9B-ABF3-46D3-8D41-F762FC1A082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A1E17-56F6-4EFB-A8FB-9B9EF3A92A77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B37AC-25D7-492E-B26A-6DA9C9E1AEE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2D0B3-AD6E-4004-B225-030391A559CC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BBA8D-3A4F-4BBB-B13E-80772E7F998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45DB3-E8A6-4470-B8CA-7213D4E3816E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46B53-E471-45A3-AF17-22A432F8447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8FF1A-9CB7-4945-B6C8-C6A5EEAF2E2C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40514-0074-484E-A64D-6CB559F5DF7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9EB52-A139-42FB-A682-30F89568CFB9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DDD0C-DD0D-40B8-A8C9-D0B23A71ABC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F902E-52A3-4BF0-B4F5-56E4A98D0DE3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5995B-EC79-4A04-B0C5-CC36F515AE8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A1813-D551-4EE2-AD67-D0D576FB03BA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FBEEE-83B7-41F1-8BD8-6C39986DF5F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35EFC-3100-47C7-A35D-67E3891810B4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F0A6E-B935-4CC1-89A8-F2225702605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A225C4-C08D-4C3C-9A6B-4B359CE8EABA}" type="datetimeFigureOut">
              <a:rPr lang="sk-SK"/>
              <a:pPr>
                <a:defRPr/>
              </a:pPr>
              <a:t>19. 8. 2017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320AFD-DE25-40DF-9018-9055B1067D1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vivo.sk/photo/97333/barka/bi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TPnetopier - bárk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Obdĺžnik 2"/>
          <p:cNvSpPr/>
          <p:nvPr/>
        </p:nvSpPr>
        <p:spPr>
          <a:xfrm rot="21080637">
            <a:off x="291731" y="-48389"/>
            <a:ext cx="4572000" cy="8803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b="1" dirty="0" smtClean="0">
                <a:gradFill flip="none" rotWithShape="1">
                  <a:gsLst>
                    <a:gs pos="0">
                      <a:srgbClr val="FF3300"/>
                    </a:gs>
                    <a:gs pos="50000">
                      <a:srgbClr val="FF9900"/>
                    </a:gs>
                    <a:gs pos="100000">
                      <a:srgbClr val="FFFF66"/>
                    </a:gs>
                  </a:gsLst>
                  <a:lin ang="162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TÚŽBA</a:t>
            </a:r>
          </a:p>
          <a:p>
            <a:pPr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b="1" dirty="0" smtClean="0">
                <a:gradFill flip="none" rotWithShape="1">
                  <a:gsLst>
                    <a:gs pos="0">
                      <a:srgbClr val="C00000"/>
                    </a:gs>
                    <a:gs pos="20000">
                      <a:srgbClr val="C00000"/>
                    </a:gs>
                    <a:gs pos="50000">
                      <a:srgbClr val="C00000"/>
                    </a:gs>
                    <a:gs pos="75000">
                      <a:srgbClr val="C00000"/>
                    </a:gs>
                    <a:gs pos="89999">
                      <a:srgbClr val="C00000"/>
                    </a:gs>
                    <a:gs pos="100000">
                      <a:srgbClr val="FF0000"/>
                    </a:gs>
                  </a:gsLst>
                  <a:lin ang="162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        </a:t>
            </a:r>
            <a:r>
              <a:rPr lang="sk-SK" b="1" dirty="0" smtClean="0">
                <a:gradFill flip="none" rotWithShape="1">
                  <a:gsLst>
                    <a:gs pos="0">
                      <a:srgbClr val="C00000"/>
                    </a:gs>
                    <a:gs pos="20000">
                      <a:srgbClr val="C00000"/>
                    </a:gs>
                    <a:gs pos="50000">
                      <a:srgbClr val="C00000"/>
                    </a:gs>
                    <a:gs pos="75000">
                      <a:srgbClr val="C00000"/>
                    </a:gs>
                    <a:gs pos="89999">
                      <a:srgbClr val="C00000"/>
                    </a:gs>
                    <a:gs pos="100000">
                      <a:srgbClr val="FF0000"/>
                    </a:gs>
                  </a:gsLst>
                  <a:lin ang="27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/</a:t>
            </a:r>
            <a:r>
              <a:rPr lang="sk-SK" b="1" dirty="0" smtClean="0">
                <a:gradFill flip="none" rotWithShape="1">
                  <a:gsLst>
                    <a:gs pos="0">
                      <a:srgbClr val="C00000"/>
                    </a:gs>
                    <a:gs pos="20000">
                      <a:schemeClr val="accent2">
                        <a:lumMod val="60000"/>
                        <a:lumOff val="40000"/>
                      </a:schemeClr>
                    </a:gs>
                    <a:gs pos="50000">
                      <a:srgbClr val="FF0000"/>
                    </a:gs>
                    <a:gs pos="75000">
                      <a:srgbClr val="CC0000"/>
                    </a:gs>
                    <a:gs pos="89999">
                      <a:srgbClr val="990033"/>
                    </a:gs>
                    <a:gs pos="100000">
                      <a:srgbClr val="FF0000"/>
                    </a:gs>
                  </a:gsLst>
                  <a:lin ang="54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NE</a:t>
            </a:r>
            <a:r>
              <a:rPr lang="sk-SK" b="1" dirty="0" smtClean="0">
                <a:gradFill flip="none" rotWithShape="1">
                  <a:gsLst>
                    <a:gs pos="0">
                      <a:srgbClr val="C00000"/>
                    </a:gs>
                    <a:gs pos="20000">
                      <a:srgbClr val="C00000"/>
                    </a:gs>
                    <a:gs pos="50000">
                      <a:srgbClr val="C00000"/>
                    </a:gs>
                    <a:gs pos="75000">
                      <a:srgbClr val="C00000"/>
                    </a:gs>
                    <a:gs pos="89999">
                      <a:srgbClr val="C00000"/>
                    </a:gs>
                    <a:gs pos="100000">
                      <a:srgbClr val="FF0000"/>
                    </a:gs>
                  </a:gsLst>
                  <a:lin ang="27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/</a:t>
            </a:r>
            <a:r>
              <a:rPr lang="sk-SK" b="1" dirty="0" smtClean="0">
                <a:gradFill flip="none" rotWithShape="1">
                  <a:gsLst>
                    <a:gs pos="0">
                      <a:schemeClr val="bg1">
                        <a:shade val="30000"/>
                        <a:satMod val="115000"/>
                      </a:schemeClr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 </a:t>
            </a:r>
            <a:r>
              <a:rPr lang="sk-SK" b="1" dirty="0" smtClean="0">
                <a:gradFill flip="none" rotWithShape="1">
                  <a:gsLst>
                    <a:gs pos="0">
                      <a:srgbClr val="FF3300"/>
                    </a:gs>
                    <a:gs pos="50000">
                      <a:srgbClr val="FF9900"/>
                    </a:gs>
                    <a:gs pos="100000">
                      <a:srgbClr val="FFFF66"/>
                    </a:gs>
                  </a:gsLst>
                  <a:lin ang="162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POVOLANÉHO</a:t>
            </a:r>
            <a:endParaRPr lang="sk-SK" b="1" dirty="0">
              <a:gradFill flip="none" rotWithShape="1">
                <a:gsLst>
                  <a:gs pos="0">
                    <a:srgbClr val="FF3300"/>
                  </a:gs>
                  <a:gs pos="50000">
                    <a:srgbClr val="FF9900"/>
                  </a:gs>
                  <a:gs pos="100000">
                    <a:srgbClr val="FFFF66"/>
                  </a:gs>
                </a:gsLst>
                <a:lin ang="16200000" scaled="1"/>
                <a:tileRect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Arial Unicode MS" pitchFamily="34" charset="-128"/>
              <a:cs typeface="Lucida Sans Unicode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779912" y="332656"/>
            <a:ext cx="4572000" cy="18557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Nasadni, Pane, na lodičku</a:t>
            </a:r>
            <a:endParaRPr lang="sk-SK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a </a:t>
            </a:r>
            <a:r>
              <a:rPr lang="sk-SK" sz="1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prebrázď</a:t>
            </a: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 celé more,</a:t>
            </a:r>
            <a:endParaRPr lang="sk-SK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ďaleko od sveta</a:t>
            </a:r>
            <a:endParaRPr lang="sk-SK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v neznáme kraje,</a:t>
            </a:r>
            <a:endParaRPr lang="sk-SK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kde </a:t>
            </a:r>
            <a:r>
              <a:rPr lang="sk-SK" sz="1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nedovidno</a:t>
            </a: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 </a:t>
            </a:r>
            <a:r>
              <a:rPr lang="sk-SK" sz="1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breha</a:t>
            </a: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,</a:t>
            </a:r>
            <a:endParaRPr lang="sk-SK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v šírave diale.</a:t>
            </a:r>
            <a:endParaRPr lang="sk-SK" sz="1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436096" y="1988840"/>
            <a:ext cx="4572000" cy="185576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Vyplávajže</a:t>
            </a: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 už</a:t>
            </a:r>
            <a:endParaRPr lang="sk-SK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zo zátoky,</a:t>
            </a:r>
            <a:endParaRPr lang="sk-SK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tu príliš dlho stála,</a:t>
            </a:r>
            <a:endParaRPr lang="sk-SK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ta bárka vytrvalá</a:t>
            </a:r>
            <a:endParaRPr lang="sk-SK" sz="13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a všetky loďky </a:t>
            </a:r>
            <a:r>
              <a:rPr lang="sk-SK" sz="13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vypluli</a:t>
            </a: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 už,</a:t>
            </a:r>
          </a:p>
          <a:p>
            <a:pPr algn="ctr" eaLnBrk="0" hangingPunct="0">
              <a:lnSpc>
                <a:spcPct val="150000"/>
              </a:lnSpc>
              <a:tabLst>
                <a:tab pos="2363788" algn="l"/>
              </a:tabLst>
              <a:defRPr/>
            </a:pP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jediná zaostala.</a:t>
            </a:r>
            <a:r>
              <a:rPr lang="sk-SK" sz="1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 </a:t>
            </a:r>
            <a:endParaRPr lang="sk-SK" sz="1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6" name="Picture 15" descr="C:\Users\Ivana\Desktop\Nástenka\ondrej_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9" y="5733256"/>
            <a:ext cx="671264" cy="980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bdĺžnik 6"/>
          <p:cNvSpPr/>
          <p:nvPr/>
        </p:nvSpPr>
        <p:spPr>
          <a:xfrm>
            <a:off x="1012639" y="6093296"/>
            <a:ext cx="1938543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tabLst>
                <a:tab pos="2363788" algn="l"/>
              </a:tabLst>
              <a:defRPr/>
            </a:pPr>
            <a:r>
              <a:rPr lang="sk-SK" sz="2000" b="1" i="1" dirty="0" smtClean="0">
                <a:gradFill flip="none" rotWithShape="1">
                  <a:gsLst>
                    <a:gs pos="0">
                      <a:schemeClr val="bg1"/>
                    </a:gs>
                    <a:gs pos="50000">
                      <a:srgbClr val="7030A0"/>
                    </a:gs>
                    <a:gs pos="100000">
                      <a:srgbClr val="002060"/>
                    </a:gs>
                  </a:gsLst>
                  <a:lin ang="54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Arial Unicode MS" pitchFamily="34" charset="-128"/>
                <a:cs typeface="Lucida Sans Unicode" pitchFamily="34" charset="0"/>
              </a:rPr>
              <a:t>Ivana Krajčíková</a:t>
            </a:r>
            <a:endParaRPr lang="sk-SK" sz="2000" b="1" dirty="0">
              <a:gradFill flip="none" rotWithShape="1">
                <a:gsLst>
                  <a:gs pos="0">
                    <a:schemeClr val="bg1"/>
                  </a:gs>
                  <a:gs pos="50000">
                    <a:srgbClr val="7030A0"/>
                  </a:gs>
                  <a:gs pos="100000">
                    <a:srgbClr val="002060"/>
                  </a:gs>
                </a:gsLst>
                <a:lin ang="5400000" scaled="1"/>
                <a:tileRect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7092280" y="6453336"/>
            <a:ext cx="193033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sk-SK" sz="1050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Lucida Sans Unicode" pitchFamily="34" charset="0"/>
              </a:rPr>
              <a:t> 23-01-2011; </a:t>
            </a:r>
            <a:r>
              <a:rPr lang="sk-SK" sz="1050" i="1" dirty="0" err="1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Lucida Sans Unicode" pitchFamily="34" charset="0"/>
              </a:rPr>
              <a:t>foto</a:t>
            </a:r>
            <a:r>
              <a:rPr lang="sk-SK" sz="1050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Lucida Sans Unicode" pitchFamily="34" charset="0"/>
              </a:rPr>
              <a:t>: Tomáš </a:t>
            </a:r>
            <a:r>
              <a:rPr lang="sk-SK" sz="1050" dirty="0" err="1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Lucida Sans Unicode" pitchFamily="34" charset="0"/>
              </a:rPr>
              <a:t>Pál</a:t>
            </a:r>
            <a:endParaRPr lang="sk-SK" sz="105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ajetok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257</TotalTime>
  <Words>36</Words>
  <Application>Microsoft Office PowerPoint</Application>
  <PresentationFormat>Prezentácia na obrazovke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2" baseType="lpstr">
      <vt:lpstr>Motív Office</vt:lpstr>
      <vt:lpstr>Snímka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Ivana</dc:creator>
  <cp:lastModifiedBy>Ivana</cp:lastModifiedBy>
  <cp:revision>130</cp:revision>
  <dcterms:created xsi:type="dcterms:W3CDTF">2010-11-12T19:19:12Z</dcterms:created>
  <dcterms:modified xsi:type="dcterms:W3CDTF">2017-08-19T17:04:33Z</dcterms:modified>
</cp:coreProperties>
</file>